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B5F3-D30B-437D-9C01-6834C843EF81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B0C9-D037-4630-AA3A-41A4D62E6E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B5F3-D30B-437D-9C01-6834C843EF81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B0C9-D037-4630-AA3A-41A4D62E6E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B5F3-D30B-437D-9C01-6834C843EF81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B0C9-D037-4630-AA3A-41A4D62E6E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B5F3-D30B-437D-9C01-6834C843EF81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B0C9-D037-4630-AA3A-41A4D62E6E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B5F3-D30B-437D-9C01-6834C843EF81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B0C9-D037-4630-AA3A-41A4D62E6E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B5F3-D30B-437D-9C01-6834C843EF81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B0C9-D037-4630-AA3A-41A4D62E6E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B5F3-D30B-437D-9C01-6834C843EF81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B0C9-D037-4630-AA3A-41A4D62E6E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B5F3-D30B-437D-9C01-6834C843EF81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B0C9-D037-4630-AA3A-41A4D62E6E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B5F3-D30B-437D-9C01-6834C843EF81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B0C9-D037-4630-AA3A-41A4D62E6E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B5F3-D30B-437D-9C01-6834C843EF81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B0C9-D037-4630-AA3A-41A4D62E6E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B5F3-D30B-437D-9C01-6834C843EF81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B0C9-D037-4630-AA3A-41A4D62E6E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CB5F3-D30B-437D-9C01-6834C843EF81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4B0C9-D037-4630-AA3A-41A4D62E6E1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Name of Project</a:t>
            </a:r>
            <a:br>
              <a:rPr lang="en-US" dirty="0"/>
            </a:br>
            <a:r>
              <a:rPr lang="en-US" dirty="0"/>
              <a:t>Jurisdiction Name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Presenter’s Name</a:t>
            </a:r>
          </a:p>
          <a:p>
            <a:r>
              <a:rPr lang="en-US" dirty="0"/>
              <a:t>Presenter’s E-mail</a:t>
            </a:r>
          </a:p>
          <a:p>
            <a:r>
              <a:rPr lang="en-US" dirty="0"/>
              <a:t>Presenter’s Phone Number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Executive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Project Description (please </a:t>
            </a:r>
            <a:r>
              <a:rPr lang="en-US"/>
              <a:t>use bullets)</a:t>
            </a:r>
            <a:endParaRPr lang="en-US" dirty="0"/>
          </a:p>
          <a:p>
            <a:endParaRPr lang="en-US" dirty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Executive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of ED/GE Funds</a:t>
            </a:r>
          </a:p>
          <a:p>
            <a:endParaRPr lang="en-US" dirty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Executive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Project Metrics</a:t>
            </a:r>
          </a:p>
          <a:p>
            <a:pPr lvl="1"/>
            <a:r>
              <a:rPr lang="en-US" dirty="0"/>
              <a:t>Total Request:</a:t>
            </a:r>
          </a:p>
          <a:p>
            <a:pPr lvl="1"/>
            <a:r>
              <a:rPr lang="en-US" dirty="0"/>
              <a:t>Total Project Cost:</a:t>
            </a:r>
          </a:p>
          <a:p>
            <a:pPr lvl="1"/>
            <a:r>
              <a:rPr lang="en-US" dirty="0"/>
              <a:t>Request is What % of Total Project Cost?</a:t>
            </a:r>
          </a:p>
          <a:p>
            <a:pPr lvl="1"/>
            <a:r>
              <a:rPr lang="en-US" dirty="0"/>
              <a:t>Jobs Created:</a:t>
            </a:r>
          </a:p>
          <a:p>
            <a:pPr lvl="1"/>
            <a:r>
              <a:rPr lang="en-US" dirty="0"/>
              <a:t>Jobs Retained:</a:t>
            </a:r>
          </a:p>
          <a:p>
            <a:pPr lvl="1"/>
            <a:r>
              <a:rPr lang="en-US" dirty="0"/>
              <a:t>Average Salary:</a:t>
            </a:r>
          </a:p>
          <a:p>
            <a:pPr lvl="1"/>
            <a:r>
              <a:rPr lang="en-US" dirty="0"/>
              <a:t>Leveraged Funds/Sources:</a:t>
            </a:r>
          </a:p>
          <a:p>
            <a:pPr lvl="2"/>
            <a:r>
              <a:rPr lang="en-US" dirty="0"/>
              <a:t>List Sources and Amount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 – Region/County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 - Jurisdiction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 – Street 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 - 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Photographs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more than 6 photographs, please.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1592</TotalTime>
  <Words>92</Words>
  <Application>Microsoft Office PowerPoint</Application>
  <PresentationFormat>On-screen Show (4:3)</PresentationFormat>
  <Paragraphs>24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Name of Project Jurisdiction Name</vt:lpstr>
      <vt:lpstr>Executive Summary</vt:lpstr>
      <vt:lpstr>Executive Summary</vt:lpstr>
      <vt:lpstr>Executive Summary</vt:lpstr>
      <vt:lpstr>Map – Region/County</vt:lpstr>
      <vt:lpstr>Map - Jurisdiction</vt:lpstr>
      <vt:lpstr>Map – Street View</vt:lpstr>
      <vt:lpstr>Map - Site</vt:lpstr>
      <vt:lpstr>Photographs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ED/GE Presentation Template</dc:title>
  <dc:creator>Michael Norton Smith</dc:creator>
  <cp:lastModifiedBy>Pam Fannin</cp:lastModifiedBy>
  <cp:revision>5</cp:revision>
  <dcterms:created xsi:type="dcterms:W3CDTF">2014-02-04T13:27:04Z</dcterms:created>
  <dcterms:modified xsi:type="dcterms:W3CDTF">2024-01-09T21:23:32Z</dcterms:modified>
</cp:coreProperties>
</file>